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A53A31-B770-4BDF-A836-7FF446CC07C9}" v="3" dt="2025-01-15T15:46:41.2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8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95DB6-B227-4951-B9F9-F47C932F0ADB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6DE4F-7353-493A-A8C9-9280162F9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275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6DE4F-7353-493A-A8C9-9280162F93E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455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8E7FF-A93D-E3E8-287A-4FF4854984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71C923-1421-04D7-B88C-67EA726044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1BDEF-821A-1F07-5FD4-DECCCBC1D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4121-45F8-41A9-8AA4-36C2D46D923F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83FC35-F597-A877-A3AB-C260E967C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1C65A5-6E6B-8404-432A-7E6283663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09AD4-FF1A-4E20-83B4-C84A35D26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262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5E5FE-5379-5F1E-A482-EB41E30AE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95845D-022B-D126-71CD-143C597FB8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1544B-82A7-F653-2D50-88FAFB1EE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4121-45F8-41A9-8AA4-36C2D46D923F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42FF9-BFCF-33DA-312F-E43E87C5D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FF871-CFC8-C0B9-0C1C-52E6EBC1B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09AD4-FF1A-4E20-83B4-C84A35D26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592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2E3CBC-48DB-9034-30D7-D386EB39BA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3B5A18-BCF5-4627-A462-B5CDF9FBB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BE9C3-90D5-8598-AF2A-5091503D0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4121-45F8-41A9-8AA4-36C2D46D923F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D60EF-96EF-7E7A-CDF0-7A631434A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93EC9-0BA6-AB20-E999-4651DA672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09AD4-FF1A-4E20-83B4-C84A35D26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466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F966E-6841-81FE-3A38-1C4011EF7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CB978-E24D-0233-4464-98D7228A5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16842-D996-B2C9-DBB5-3BA1AC57B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4121-45F8-41A9-8AA4-36C2D46D923F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D5ECD-F774-EA56-01BD-3FD6197C2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55356E-C343-29BA-AF95-D11B3A626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09AD4-FF1A-4E20-83B4-C84A35D26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851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30093-EFDA-4039-83EA-85439E3E5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C5ADE2-854F-7491-22FD-8D2C26063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281DE-4126-3298-18BD-B0AD4F984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4121-45F8-41A9-8AA4-36C2D46D923F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8874A-81D6-FB83-FBA7-B07B020A6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94044-7E04-0813-A7AA-0BE1E9E83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09AD4-FF1A-4E20-83B4-C84A35D26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608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10D7A-C4F3-C45D-221D-7CC7F934D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837AF-E576-107C-13D5-431E4DAB05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923DC5-0EA3-575C-2931-FF5BB213C7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08090-A47F-9F78-6ABC-5D95DA943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4121-45F8-41A9-8AA4-36C2D46D923F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8B37D1-E487-822C-6A60-A547D28C5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D1B0EB-A841-410F-587F-339ECC35D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09AD4-FF1A-4E20-83B4-C84A35D26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941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CDAEA-5BB6-CE9B-03ED-5EA44EA6B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35504D-C103-2FDB-D3C6-081461298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0EAF49-5F62-4A21-1145-572683A385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F2F88A-12D0-2365-B889-850120AF98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BAD7CD-A59E-69CA-1048-31ECC1F893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E3BED5-862A-963C-3E88-C6321DEEC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4121-45F8-41A9-8AA4-36C2D46D923F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DBF01B-168E-2166-D186-F6D4CBA32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EBA1B8-2396-7605-9632-A19862427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09AD4-FF1A-4E20-83B4-C84A35D26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904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12E52-C507-E9C3-D5D9-B2BC3F359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7DF600-B996-1B89-26B8-708FE5CC8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4121-45F8-41A9-8AA4-36C2D46D923F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D645E6-6B6F-0839-2C60-B1C628811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646CD9-217B-5688-B86F-F7469DE67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09AD4-FF1A-4E20-83B4-C84A35D26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788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09F9D7-F8FA-459C-298D-397397FBA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4121-45F8-41A9-8AA4-36C2D46D923F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72A9F8-20EA-B21C-560F-F6E723151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5BD4D5-99DD-A6FC-B1EA-A2E7298B1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09AD4-FF1A-4E20-83B4-C84A35D26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391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549A3-93E4-B84B-65F3-95453A158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C3422-83DD-4AF1-EA1B-C729F44C4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EF46AB-788D-8306-74F6-377A8DC77D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B0E1F3-225D-49F1-7725-7B4AAE905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4121-45F8-41A9-8AA4-36C2D46D923F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0F5622-AD05-023F-7934-6DA55E7D0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6419DC-73B4-A6D3-4D74-0E31DA5F4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09AD4-FF1A-4E20-83B4-C84A35D26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005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BE756-9AB4-94F6-45F0-CF0C9F9DE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FAD7AE-75E9-10D2-9F0C-813E86BC12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5DFF51-D358-CAD5-2173-B0CF4D6681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E0CD1E-0754-F685-9722-A7DCF75C9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4121-45F8-41A9-8AA4-36C2D46D923F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6AB5C2-6DE8-F4EC-444A-84B771E03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777B74-C5A8-C746-08CE-31C45390B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09AD4-FF1A-4E20-83B4-C84A35D26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528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18F6A0-BD89-FE82-0530-1B5FB1BE3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A80225-44AF-1CF5-081F-42026D8A9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BBA3E-5F37-01E9-3549-F5738AEA0F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F34121-45F8-41A9-8AA4-36C2D46D923F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62818-2692-A986-092A-09710BBD3C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9D599-D746-0864-BB61-7752DA9196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E09AD4-FF1A-4E20-83B4-C84A35D26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639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orking men taking coffee break">
            <a:extLst>
              <a:ext uri="{FF2B5EF4-FFF2-40B4-BE49-F238E27FC236}">
                <a16:creationId xmlns:a16="http://schemas.microsoft.com/office/drawing/2014/main" id="{C0419C37-CC3D-3CD7-C881-0104933B6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" r="1" b="12864"/>
          <a:stretch/>
        </p:blipFill>
        <p:spPr>
          <a:xfrm>
            <a:off x="329316" y="10"/>
            <a:ext cx="11862684" cy="6857990"/>
          </a:xfrm>
          <a:custGeom>
            <a:avLst/>
            <a:gdLst/>
            <a:ahLst/>
            <a:cxnLst/>
            <a:rect l="l" t="t" r="r" b="b"/>
            <a:pathLst>
              <a:path w="11862684" h="6858000">
                <a:moveTo>
                  <a:pt x="1047342" y="0"/>
                </a:moveTo>
                <a:lnTo>
                  <a:pt x="4590463" y="0"/>
                </a:lnTo>
                <a:lnTo>
                  <a:pt x="5499874" y="0"/>
                </a:lnTo>
                <a:lnTo>
                  <a:pt x="5723425" y="0"/>
                </a:lnTo>
                <a:lnTo>
                  <a:pt x="7580390" y="0"/>
                </a:lnTo>
                <a:lnTo>
                  <a:pt x="7747884" y="0"/>
                </a:lnTo>
                <a:lnTo>
                  <a:pt x="7824084" y="0"/>
                </a:lnTo>
                <a:lnTo>
                  <a:pt x="11862684" y="0"/>
                </a:lnTo>
                <a:lnTo>
                  <a:pt x="11862684" y="6858000"/>
                </a:lnTo>
                <a:lnTo>
                  <a:pt x="7824084" y="6858000"/>
                </a:lnTo>
                <a:lnTo>
                  <a:pt x="7747884" y="6858000"/>
                </a:lnTo>
                <a:lnTo>
                  <a:pt x="7580390" y="6858000"/>
                </a:lnTo>
                <a:lnTo>
                  <a:pt x="5723425" y="6858000"/>
                </a:lnTo>
                <a:lnTo>
                  <a:pt x="5499874" y="6858000"/>
                </a:lnTo>
                <a:lnTo>
                  <a:pt x="4590463" y="6858000"/>
                </a:lnTo>
                <a:lnTo>
                  <a:pt x="1654188" y="6858000"/>
                </a:lnTo>
                <a:cubicBezTo>
                  <a:pt x="1530404" y="6786859"/>
                  <a:pt x="1412658" y="6701489"/>
                  <a:pt x="1279816" y="6658805"/>
                </a:cubicBezTo>
                <a:cubicBezTo>
                  <a:pt x="1189242" y="6630349"/>
                  <a:pt x="1101686" y="6580550"/>
                  <a:pt x="1116783" y="6431153"/>
                </a:cubicBezTo>
                <a:cubicBezTo>
                  <a:pt x="1119802" y="6388469"/>
                  <a:pt x="1095648" y="6356456"/>
                  <a:pt x="1059419" y="6367127"/>
                </a:cubicBezTo>
                <a:cubicBezTo>
                  <a:pt x="989979" y="6388469"/>
                  <a:pt x="956768" y="6327999"/>
                  <a:pt x="917520" y="6281757"/>
                </a:cubicBezTo>
                <a:cubicBezTo>
                  <a:pt x="848079" y="6199945"/>
                  <a:pt x="781658" y="6114575"/>
                  <a:pt x="669950" y="6100347"/>
                </a:cubicBezTo>
                <a:cubicBezTo>
                  <a:pt x="691084" y="6036320"/>
                  <a:pt x="727312" y="6043434"/>
                  <a:pt x="760524" y="6057663"/>
                </a:cubicBezTo>
                <a:cubicBezTo>
                  <a:pt x="848079" y="6093234"/>
                  <a:pt x="935634" y="6132361"/>
                  <a:pt x="1023188" y="6167932"/>
                </a:cubicBezTo>
                <a:cubicBezTo>
                  <a:pt x="1080552" y="6189274"/>
                  <a:pt x="1137916" y="6221287"/>
                  <a:pt x="1213395" y="6196388"/>
                </a:cubicBezTo>
                <a:cubicBezTo>
                  <a:pt x="1146974" y="6068335"/>
                  <a:pt x="1035266" y="6043434"/>
                  <a:pt x="944692" y="6004307"/>
                </a:cubicBezTo>
                <a:cubicBezTo>
                  <a:pt x="832982" y="5954508"/>
                  <a:pt x="766562" y="5862025"/>
                  <a:pt x="685045" y="5755314"/>
                </a:cubicBezTo>
                <a:cubicBezTo>
                  <a:pt x="766562" y="5726858"/>
                  <a:pt x="817887" y="5805112"/>
                  <a:pt x="884310" y="5801555"/>
                </a:cubicBezTo>
                <a:cubicBezTo>
                  <a:pt x="887328" y="5790884"/>
                  <a:pt x="893366" y="5769542"/>
                  <a:pt x="893366" y="5769542"/>
                </a:cubicBezTo>
                <a:cubicBezTo>
                  <a:pt x="784676" y="5712629"/>
                  <a:pt x="736372" y="5605917"/>
                  <a:pt x="718256" y="5474306"/>
                </a:cubicBezTo>
                <a:cubicBezTo>
                  <a:pt x="712218" y="5406721"/>
                  <a:pt x="672970" y="5385379"/>
                  <a:pt x="633720" y="5353367"/>
                </a:cubicBezTo>
                <a:cubicBezTo>
                  <a:pt x="500878" y="5243097"/>
                  <a:pt x="358980" y="5143500"/>
                  <a:pt x="247270" y="4994104"/>
                </a:cubicBezTo>
                <a:cubicBezTo>
                  <a:pt x="377094" y="5011889"/>
                  <a:pt x="479744" y="5111487"/>
                  <a:pt x="615606" y="5154171"/>
                </a:cubicBezTo>
                <a:cubicBezTo>
                  <a:pt x="506917" y="4990547"/>
                  <a:pt x="365016" y="4905177"/>
                  <a:pt x="235194" y="4805580"/>
                </a:cubicBezTo>
                <a:cubicBezTo>
                  <a:pt x="174810" y="4759339"/>
                  <a:pt x="120468" y="4702425"/>
                  <a:pt x="51026" y="4677526"/>
                </a:cubicBezTo>
                <a:cubicBezTo>
                  <a:pt x="26873" y="4670412"/>
                  <a:pt x="-15396" y="4652628"/>
                  <a:pt x="5740" y="4602828"/>
                </a:cubicBezTo>
                <a:cubicBezTo>
                  <a:pt x="23854" y="4560144"/>
                  <a:pt x="57065" y="4574373"/>
                  <a:pt x="87257" y="4585042"/>
                </a:cubicBezTo>
                <a:cubicBezTo>
                  <a:pt x="159715" y="4613499"/>
                  <a:pt x="238213" y="4613499"/>
                  <a:pt x="337844" y="4613499"/>
                </a:cubicBezTo>
                <a:cubicBezTo>
                  <a:pt x="253310" y="4478331"/>
                  <a:pt x="99332" y="4521016"/>
                  <a:pt x="26873" y="4378734"/>
                </a:cubicBezTo>
                <a:cubicBezTo>
                  <a:pt x="117448" y="4353835"/>
                  <a:pt x="186888" y="4403633"/>
                  <a:pt x="259346" y="4414305"/>
                </a:cubicBezTo>
                <a:cubicBezTo>
                  <a:pt x="325769" y="4424975"/>
                  <a:pt x="340863" y="4400076"/>
                  <a:pt x="325769" y="4321821"/>
                </a:cubicBezTo>
                <a:cubicBezTo>
                  <a:pt x="301616" y="4200882"/>
                  <a:pt x="337844" y="4140411"/>
                  <a:pt x="434458" y="4172424"/>
                </a:cubicBezTo>
                <a:cubicBezTo>
                  <a:pt x="525031" y="4204438"/>
                  <a:pt x="534089" y="4158196"/>
                  <a:pt x="509936" y="4090612"/>
                </a:cubicBezTo>
                <a:cubicBezTo>
                  <a:pt x="473706" y="3991015"/>
                  <a:pt x="512954" y="3912759"/>
                  <a:pt x="540128" y="3827390"/>
                </a:cubicBezTo>
                <a:cubicBezTo>
                  <a:pt x="582395" y="3699337"/>
                  <a:pt x="564281" y="3635309"/>
                  <a:pt x="476725" y="3539269"/>
                </a:cubicBezTo>
                <a:cubicBezTo>
                  <a:pt x="425400" y="3485914"/>
                  <a:pt x="374074" y="3439672"/>
                  <a:pt x="301616" y="3393429"/>
                </a:cubicBezTo>
                <a:cubicBezTo>
                  <a:pt x="467668" y="3368530"/>
                  <a:pt x="295577" y="3283162"/>
                  <a:pt x="352940" y="3229805"/>
                </a:cubicBezTo>
                <a:cubicBezTo>
                  <a:pt x="470686" y="3208463"/>
                  <a:pt x="564281" y="3379202"/>
                  <a:pt x="724294" y="3329402"/>
                </a:cubicBezTo>
                <a:cubicBezTo>
                  <a:pt x="531070" y="3183563"/>
                  <a:pt x="313691" y="3137322"/>
                  <a:pt x="171792" y="2941684"/>
                </a:cubicBezTo>
                <a:cubicBezTo>
                  <a:pt x="205002" y="2899000"/>
                  <a:pt x="238213" y="2941684"/>
                  <a:pt x="265385" y="2923898"/>
                </a:cubicBezTo>
                <a:cubicBezTo>
                  <a:pt x="265385" y="2913227"/>
                  <a:pt x="582395" y="2980812"/>
                  <a:pt x="600510" y="2703362"/>
                </a:cubicBezTo>
                <a:cubicBezTo>
                  <a:pt x="606548" y="2703362"/>
                  <a:pt x="612587" y="2703362"/>
                  <a:pt x="618624" y="2692689"/>
                </a:cubicBezTo>
                <a:cubicBezTo>
                  <a:pt x="651834" y="2653563"/>
                  <a:pt x="621644" y="2561080"/>
                  <a:pt x="675988" y="2553965"/>
                </a:cubicBezTo>
                <a:cubicBezTo>
                  <a:pt x="736372" y="2546851"/>
                  <a:pt x="793735" y="2514837"/>
                  <a:pt x="857136" y="2532623"/>
                </a:cubicBezTo>
                <a:cubicBezTo>
                  <a:pt x="905443" y="2546851"/>
                  <a:pt x="956768" y="2564636"/>
                  <a:pt x="1008094" y="2564636"/>
                </a:cubicBezTo>
                <a:cubicBezTo>
                  <a:pt x="1062438" y="2564636"/>
                  <a:pt x="1137916" y="2685576"/>
                  <a:pt x="1171128" y="2525509"/>
                </a:cubicBezTo>
                <a:cubicBezTo>
                  <a:pt x="1171128" y="2518395"/>
                  <a:pt x="1264720" y="2536181"/>
                  <a:pt x="1316045" y="2543294"/>
                </a:cubicBezTo>
                <a:cubicBezTo>
                  <a:pt x="1358314" y="2550408"/>
                  <a:pt x="1409640" y="2582422"/>
                  <a:pt x="1439830" y="2518395"/>
                </a:cubicBezTo>
                <a:cubicBezTo>
                  <a:pt x="1454926" y="2479267"/>
                  <a:pt x="1382466" y="2408126"/>
                  <a:pt x="1319065" y="2401012"/>
                </a:cubicBezTo>
                <a:cubicBezTo>
                  <a:pt x="1261702" y="2393898"/>
                  <a:pt x="1204338" y="2386784"/>
                  <a:pt x="1149994" y="2401012"/>
                </a:cubicBezTo>
                <a:cubicBezTo>
                  <a:pt x="1083572" y="2418796"/>
                  <a:pt x="1047342" y="2390340"/>
                  <a:pt x="1029227" y="2326314"/>
                </a:cubicBezTo>
                <a:cubicBezTo>
                  <a:pt x="1008094" y="2258731"/>
                  <a:pt x="968844" y="2223159"/>
                  <a:pt x="914500" y="2191146"/>
                </a:cubicBezTo>
                <a:cubicBezTo>
                  <a:pt x="781658" y="2112891"/>
                  <a:pt x="654854" y="2020407"/>
                  <a:pt x="509936" y="1974165"/>
                </a:cubicBezTo>
                <a:cubicBezTo>
                  <a:pt x="482764" y="1967051"/>
                  <a:pt x="449553" y="1952823"/>
                  <a:pt x="437476" y="1892353"/>
                </a:cubicBezTo>
                <a:cubicBezTo>
                  <a:pt x="829964" y="1984836"/>
                  <a:pt x="1186222" y="2223159"/>
                  <a:pt x="1590788" y="2208931"/>
                </a:cubicBezTo>
                <a:cubicBezTo>
                  <a:pt x="1482098" y="2134233"/>
                  <a:pt x="1352276" y="2130676"/>
                  <a:pt x="1234528" y="2077320"/>
                </a:cubicBezTo>
                <a:cubicBezTo>
                  <a:pt x="1319065" y="2038192"/>
                  <a:pt x="1397562" y="2080877"/>
                  <a:pt x="1476060" y="2102219"/>
                </a:cubicBezTo>
                <a:cubicBezTo>
                  <a:pt x="1542482" y="2120004"/>
                  <a:pt x="1602864" y="2123562"/>
                  <a:pt x="1608902" y="2013292"/>
                </a:cubicBezTo>
                <a:cubicBezTo>
                  <a:pt x="1608902" y="2002622"/>
                  <a:pt x="1608902" y="1995507"/>
                  <a:pt x="1608902" y="1984836"/>
                </a:cubicBezTo>
                <a:cubicBezTo>
                  <a:pt x="1584749" y="1938595"/>
                  <a:pt x="1551538" y="1917252"/>
                  <a:pt x="1509271" y="1903025"/>
                </a:cubicBezTo>
                <a:cubicBezTo>
                  <a:pt x="1485118" y="1895910"/>
                  <a:pt x="1451907" y="1881683"/>
                  <a:pt x="1451907" y="1849668"/>
                </a:cubicBezTo>
                <a:cubicBezTo>
                  <a:pt x="1454926" y="1728729"/>
                  <a:pt x="1373409" y="1693158"/>
                  <a:pt x="1294912" y="1657587"/>
                </a:cubicBezTo>
                <a:cubicBezTo>
                  <a:pt x="1337180" y="1597117"/>
                  <a:pt x="1373409" y="1639802"/>
                  <a:pt x="1406620" y="1636245"/>
                </a:cubicBezTo>
                <a:cubicBezTo>
                  <a:pt x="1427754" y="1632688"/>
                  <a:pt x="1448887" y="1629132"/>
                  <a:pt x="1448887" y="1597117"/>
                </a:cubicBezTo>
                <a:cubicBezTo>
                  <a:pt x="1448887" y="1572219"/>
                  <a:pt x="1439830" y="1540204"/>
                  <a:pt x="1418696" y="1540204"/>
                </a:cubicBezTo>
                <a:cubicBezTo>
                  <a:pt x="1285854" y="1536647"/>
                  <a:pt x="1210375" y="1365909"/>
                  <a:pt x="1071494" y="1365909"/>
                </a:cubicBezTo>
                <a:cubicBezTo>
                  <a:pt x="986960" y="1365909"/>
                  <a:pt x="1113764" y="1269868"/>
                  <a:pt x="1044324" y="1230741"/>
                </a:cubicBezTo>
                <a:cubicBezTo>
                  <a:pt x="1029227" y="1220069"/>
                  <a:pt x="1086591" y="1205842"/>
                  <a:pt x="1110744" y="1209399"/>
                </a:cubicBezTo>
                <a:cubicBezTo>
                  <a:pt x="1134897" y="1212955"/>
                  <a:pt x="1156032" y="1237855"/>
                  <a:pt x="1186222" y="1220069"/>
                </a:cubicBezTo>
                <a:cubicBezTo>
                  <a:pt x="1201318" y="1156043"/>
                  <a:pt x="1162069" y="1131144"/>
                  <a:pt x="1125840" y="1113358"/>
                </a:cubicBezTo>
                <a:cubicBezTo>
                  <a:pt x="1047342" y="1070674"/>
                  <a:pt x="968844" y="1020875"/>
                  <a:pt x="881290" y="1006647"/>
                </a:cubicBezTo>
                <a:cubicBezTo>
                  <a:pt x="851099" y="1003089"/>
                  <a:pt x="832982" y="985305"/>
                  <a:pt x="836002" y="949734"/>
                </a:cubicBezTo>
                <a:cubicBezTo>
                  <a:pt x="842040" y="903491"/>
                  <a:pt x="872232" y="917720"/>
                  <a:pt x="896385" y="921277"/>
                </a:cubicBezTo>
                <a:cubicBezTo>
                  <a:pt x="911482" y="924835"/>
                  <a:pt x="926577" y="935506"/>
                  <a:pt x="941672" y="910606"/>
                </a:cubicBezTo>
                <a:cubicBezTo>
                  <a:pt x="588434" y="658055"/>
                  <a:pt x="401247" y="672284"/>
                  <a:pt x="5740" y="465975"/>
                </a:cubicBezTo>
                <a:cubicBezTo>
                  <a:pt x="93294" y="426847"/>
                  <a:pt x="156696" y="455303"/>
                  <a:pt x="217079" y="462417"/>
                </a:cubicBezTo>
                <a:cubicBezTo>
                  <a:pt x="368036" y="480203"/>
                  <a:pt x="274442" y="512216"/>
                  <a:pt x="425400" y="533558"/>
                </a:cubicBezTo>
                <a:cubicBezTo>
                  <a:pt x="497860" y="544229"/>
                  <a:pt x="564281" y="579800"/>
                  <a:pt x="645798" y="522887"/>
                </a:cubicBezTo>
                <a:cubicBezTo>
                  <a:pt x="700142" y="483759"/>
                  <a:pt x="787696" y="526444"/>
                  <a:pt x="854118" y="558458"/>
                </a:cubicBezTo>
                <a:cubicBezTo>
                  <a:pt x="908462" y="586915"/>
                  <a:pt x="962806" y="594028"/>
                  <a:pt x="1035266" y="558458"/>
                </a:cubicBezTo>
                <a:cubicBezTo>
                  <a:pt x="968844" y="537116"/>
                  <a:pt x="917520" y="519330"/>
                  <a:pt x="866193" y="505101"/>
                </a:cubicBezTo>
                <a:cubicBezTo>
                  <a:pt x="823926" y="494431"/>
                  <a:pt x="799772" y="469532"/>
                  <a:pt x="802792" y="416176"/>
                </a:cubicBezTo>
                <a:cubicBezTo>
                  <a:pt x="802792" y="387720"/>
                  <a:pt x="793735" y="348592"/>
                  <a:pt x="823926" y="334364"/>
                </a:cubicBezTo>
                <a:cubicBezTo>
                  <a:pt x="848079" y="320135"/>
                  <a:pt x="881290" y="334364"/>
                  <a:pt x="893366" y="359262"/>
                </a:cubicBezTo>
                <a:cubicBezTo>
                  <a:pt x="908462" y="405504"/>
                  <a:pt x="923557" y="448189"/>
                  <a:pt x="974883" y="451747"/>
                </a:cubicBezTo>
                <a:cubicBezTo>
                  <a:pt x="1044324" y="458860"/>
                  <a:pt x="1005074" y="430405"/>
                  <a:pt x="992998" y="394834"/>
                </a:cubicBezTo>
                <a:cubicBezTo>
                  <a:pt x="980921" y="355706"/>
                  <a:pt x="1017152" y="345034"/>
                  <a:pt x="1041304" y="352148"/>
                </a:cubicBezTo>
                <a:cubicBezTo>
                  <a:pt x="1131878" y="384162"/>
                  <a:pt x="1225472" y="327250"/>
                  <a:pt x="1319065" y="373491"/>
                </a:cubicBezTo>
                <a:cubicBezTo>
                  <a:pt x="1294912" y="259665"/>
                  <a:pt x="1243586" y="209867"/>
                  <a:pt x="1134897" y="192082"/>
                </a:cubicBezTo>
                <a:cubicBezTo>
                  <a:pt x="1095648" y="188525"/>
                  <a:pt x="1053380" y="195638"/>
                  <a:pt x="1017152" y="163625"/>
                </a:cubicBezTo>
                <a:cubicBezTo>
                  <a:pt x="996016" y="145839"/>
                  <a:pt x="974883" y="124497"/>
                  <a:pt x="989979" y="88927"/>
                </a:cubicBezTo>
                <a:cubicBezTo>
                  <a:pt x="999036" y="64027"/>
                  <a:pt x="1023188" y="64027"/>
                  <a:pt x="1044324" y="71141"/>
                </a:cubicBezTo>
                <a:cubicBezTo>
                  <a:pt x="1131878" y="110269"/>
                  <a:pt x="1225472" y="120941"/>
                  <a:pt x="1316045" y="135168"/>
                </a:cubicBezTo>
                <a:cubicBezTo>
                  <a:pt x="1331142" y="138725"/>
                  <a:pt x="1346237" y="145839"/>
                  <a:pt x="1361334" y="110269"/>
                </a:cubicBezTo>
                <a:cubicBezTo>
                  <a:pt x="1255664" y="78255"/>
                  <a:pt x="1153012" y="35571"/>
                  <a:pt x="1047342" y="0"/>
                </a:cubicBezTo>
                <a:close/>
              </a:path>
            </a:pathLst>
          </a:cu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B70B2AA-2930-11D9-6DC4-11400AABF9F9}"/>
              </a:ext>
            </a:extLst>
          </p:cNvPr>
          <p:cNvSpPr/>
          <p:nvPr/>
        </p:nvSpPr>
        <p:spPr>
          <a:xfrm>
            <a:off x="1883298" y="173801"/>
            <a:ext cx="91468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Vulnerability – Don’t assume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D40483-E397-B48C-39B6-FC628789E915}"/>
              </a:ext>
            </a:extLst>
          </p:cNvPr>
          <p:cNvSpPr/>
          <p:nvPr/>
        </p:nvSpPr>
        <p:spPr>
          <a:xfrm>
            <a:off x="6032810" y="5661195"/>
            <a:ext cx="57266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Anyone can be vulnerable at anytime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632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ose up of water">
            <a:extLst>
              <a:ext uri="{FF2B5EF4-FFF2-40B4-BE49-F238E27FC236}">
                <a16:creationId xmlns:a16="http://schemas.microsoft.com/office/drawing/2014/main" id="{427CBDE8-A542-A379-56B6-552726C0B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/>
        </p:blipFill>
        <p:spPr>
          <a:xfrm>
            <a:off x="-87217" y="117446"/>
            <a:ext cx="12366434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3F6B5C-AAE5-1233-398E-B4CFF3A67110}"/>
              </a:ext>
            </a:extLst>
          </p:cNvPr>
          <p:cNvSpPr txBox="1"/>
          <p:nvPr/>
        </p:nvSpPr>
        <p:spPr>
          <a:xfrm>
            <a:off x="502721" y="1486245"/>
            <a:ext cx="4388141" cy="5652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highlight>
                  <a:srgbClr val="008080"/>
                </a:highlight>
              </a:rPr>
              <a:t>Life events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highlight>
                  <a:srgbClr val="008080"/>
                </a:highlight>
              </a:rPr>
              <a:t>Illness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highlight>
                  <a:srgbClr val="008080"/>
                </a:highlight>
              </a:rPr>
              <a:t>Cashflow &amp; debts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highlight>
                  <a:srgbClr val="008080"/>
                </a:highlight>
              </a:rPr>
              <a:t>Issues on Constructions Sites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highlight>
                  <a:srgbClr val="008080"/>
                </a:highlight>
              </a:rPr>
              <a:t>Starting over.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chemeClr val="bg2"/>
              </a:solidFill>
              <a:highlight>
                <a:srgbClr val="008080"/>
              </a:highlight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2"/>
                </a:solidFill>
                <a:highlight>
                  <a:srgbClr val="008080"/>
                </a:highlight>
              </a:rPr>
              <a:t>Many things can make us vulnerable and feel overwhelmed at times.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3EF542-639C-A1BB-5AD5-25A90CA3B670}"/>
              </a:ext>
            </a:extLst>
          </p:cNvPr>
          <p:cNvSpPr txBox="1"/>
          <p:nvPr/>
        </p:nvSpPr>
        <p:spPr>
          <a:xfrm>
            <a:off x="6426123" y="3180309"/>
            <a:ext cx="356502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ABC+ Warranty will support you as part of our Consumer Code. Here are some easy steps you can follow to support you and your purchasers.</a:t>
            </a:r>
          </a:p>
        </p:txBody>
      </p:sp>
    </p:spTree>
    <p:extLst>
      <p:ext uri="{BB962C8B-B14F-4D97-AF65-F5344CB8AC3E}">
        <p14:creationId xmlns:p14="http://schemas.microsoft.com/office/powerpoint/2010/main" val="1897746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op view of a wooden desk with a white keyboard, drawing plan and drawing compass, and pens.">
            <a:extLst>
              <a:ext uri="{FF2B5EF4-FFF2-40B4-BE49-F238E27FC236}">
                <a16:creationId xmlns:a16="http://schemas.microsoft.com/office/drawing/2014/main" id="{9AF68F00-65A6-1C78-1C38-1B630C4257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66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D33539-E306-29EF-0FDB-45EC9D744540}"/>
              </a:ext>
            </a:extLst>
          </p:cNvPr>
          <p:cNvSpPr txBox="1"/>
          <p:nvPr/>
        </p:nvSpPr>
        <p:spPr>
          <a:xfrm>
            <a:off x="5559136" y="987136"/>
            <a:ext cx="5794662" cy="5189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/>
              <a:t>Marketing and Sales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/>
              <a:t>•    All sales and marketing material   should be in plain English and should be clear, fair and truthful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/>
              <a:t>- </a:t>
            </a:r>
            <a:r>
              <a:rPr lang="en-US" b="1" i="1" dirty="0">
                <a:effectLst/>
              </a:rPr>
              <a:t>Please contact us if your buyer would like any of the documents in braille, a different language or larger font.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Always act legally and check that the material complies with relevant Trading Standards legislation before marketing the property.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Never use high-pressure selling techniques during the sales process and ensure that all staff and any third-party agents are aware of their responsibilities under this part of the Code.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06540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8F10AA-982B-BCE4-0C41-75F12268B5B7}"/>
              </a:ext>
            </a:extLst>
          </p:cNvPr>
          <p:cNvSpPr txBox="1"/>
          <p:nvPr/>
        </p:nvSpPr>
        <p:spPr>
          <a:xfrm>
            <a:off x="720754" y="605165"/>
            <a:ext cx="4619621" cy="3843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Service Levels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Always encourage feedback from Consumers by passing on ABC+ questionnaires to all purchasers. – We include these in your packs.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These include questions designed to establish consumer awareness and understanding of the Code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Pre-Contract Information &amp; Complaints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Reservation Agreements and Complaints Handling procedures.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ABC+ provides templates for you to add your details to and use as your own agreements.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84E213-AC31-336E-B16C-AC1A590268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133" r="19135" b="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B25965-EDDB-9F12-B058-44D585BEB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85" y="5570083"/>
            <a:ext cx="6615684" cy="68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850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</TotalTime>
  <Words>226</Words>
  <Application>Microsoft Office PowerPoint</Application>
  <PresentationFormat>Widescreen</PresentationFormat>
  <Paragraphs>29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Jay Debbie</dc:creator>
  <cp:lastModifiedBy>Jay Debbie</cp:lastModifiedBy>
  <cp:revision>2</cp:revision>
  <dcterms:created xsi:type="dcterms:W3CDTF">2025-01-15T08:13:32Z</dcterms:created>
  <dcterms:modified xsi:type="dcterms:W3CDTF">2025-01-15T15:49:11Z</dcterms:modified>
</cp:coreProperties>
</file>